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7"/>
  </p:notes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3" r:id="rId9"/>
    <p:sldId id="264" r:id="rId10"/>
    <p:sldId id="270" r:id="rId11"/>
    <p:sldId id="265" r:id="rId12"/>
    <p:sldId id="266" r:id="rId13"/>
    <p:sldId id="267" r:id="rId14"/>
    <p:sldId id="268" r:id="rId15"/>
    <p:sldId id="269" r:id="rId16"/>
    <p:sldId id="307" r:id="rId17"/>
    <p:sldId id="271" r:id="rId18"/>
    <p:sldId id="272" r:id="rId19"/>
    <p:sldId id="273" r:id="rId20"/>
    <p:sldId id="274" r:id="rId21"/>
    <p:sldId id="276" r:id="rId22"/>
    <p:sldId id="275" r:id="rId23"/>
    <p:sldId id="308" r:id="rId24"/>
    <p:sldId id="284" r:id="rId25"/>
    <p:sldId id="278" r:id="rId26"/>
    <p:sldId id="277" r:id="rId27"/>
    <p:sldId id="279" r:id="rId28"/>
    <p:sldId id="282" r:id="rId29"/>
    <p:sldId id="283" r:id="rId30"/>
    <p:sldId id="280" r:id="rId31"/>
    <p:sldId id="281" r:id="rId32"/>
    <p:sldId id="309" r:id="rId33"/>
    <p:sldId id="310" r:id="rId34"/>
    <p:sldId id="311" r:id="rId35"/>
    <p:sldId id="321" r:id="rId36"/>
    <p:sldId id="312" r:id="rId37"/>
    <p:sldId id="313" r:id="rId38"/>
    <p:sldId id="314" r:id="rId39"/>
    <p:sldId id="315" r:id="rId40"/>
    <p:sldId id="350" r:id="rId41"/>
    <p:sldId id="316" r:id="rId42"/>
    <p:sldId id="298" r:id="rId43"/>
    <p:sldId id="290" r:id="rId44"/>
    <p:sldId id="349" r:id="rId45"/>
    <p:sldId id="317" r:id="rId46"/>
    <p:sldId id="318" r:id="rId47"/>
    <p:sldId id="319" r:id="rId48"/>
    <p:sldId id="351" r:id="rId49"/>
    <p:sldId id="287" r:id="rId50"/>
    <p:sldId id="285" r:id="rId51"/>
    <p:sldId id="286" r:id="rId52"/>
    <p:sldId id="291" r:id="rId53"/>
    <p:sldId id="289" r:id="rId54"/>
    <p:sldId id="288" r:id="rId55"/>
    <p:sldId id="320" r:id="rId56"/>
    <p:sldId id="305" r:id="rId57"/>
    <p:sldId id="322" r:id="rId58"/>
    <p:sldId id="302" r:id="rId59"/>
    <p:sldId id="323" r:id="rId60"/>
    <p:sldId id="324" r:id="rId61"/>
    <p:sldId id="325" r:id="rId62"/>
    <p:sldId id="326" r:id="rId63"/>
    <p:sldId id="327" r:id="rId64"/>
    <p:sldId id="343" r:id="rId65"/>
    <p:sldId id="352" r:id="rId66"/>
    <p:sldId id="328" r:id="rId67"/>
    <p:sldId id="329" r:id="rId68"/>
    <p:sldId id="330" r:id="rId69"/>
    <p:sldId id="331" r:id="rId70"/>
    <p:sldId id="332" r:id="rId71"/>
    <p:sldId id="333" r:id="rId72"/>
    <p:sldId id="334" r:id="rId73"/>
    <p:sldId id="335" r:id="rId74"/>
    <p:sldId id="336" r:id="rId75"/>
    <p:sldId id="342" r:id="rId76"/>
    <p:sldId id="337" r:id="rId77"/>
    <p:sldId id="340" r:id="rId78"/>
    <p:sldId id="341" r:id="rId79"/>
    <p:sldId id="339" r:id="rId80"/>
    <p:sldId id="338" r:id="rId81"/>
    <p:sldId id="344" r:id="rId82"/>
    <p:sldId id="345" r:id="rId83"/>
    <p:sldId id="346" r:id="rId84"/>
    <p:sldId id="347" r:id="rId85"/>
    <p:sldId id="348" r:id="rId8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59" autoAdjust="0"/>
    <p:restoredTop sz="95448" autoAdjust="0"/>
  </p:normalViewPr>
  <p:slideViewPr>
    <p:cSldViewPr snapToGrid="0">
      <p:cViewPr varScale="1">
        <p:scale>
          <a:sx n="80" d="100"/>
          <a:sy n="80" d="100"/>
        </p:scale>
        <p:origin x="60" y="2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44F2F-052E-4A49-9299-060E9200CA1A}" type="datetimeFigureOut">
              <a:rPr lang="fr-FR" smtClean="0"/>
              <a:t>05/03/2026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B455E-BD64-4903-8E9A-F743DBE637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8774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B455E-BD64-4903-8E9A-F743DBE6373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363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B455E-BD64-4903-8E9A-F743DBE6373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471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B455E-BD64-4903-8E9A-F743DBE6373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2406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B455E-BD64-4903-8E9A-F743DBE6373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7743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B455E-BD64-4903-8E9A-F743DBE6373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488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jpg"/><Relationship Id="rId4" Type="http://schemas.openxmlformats.org/officeDocument/2006/relationships/image" Target="../media/image8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g"/><Relationship Id="rId4" Type="http://schemas.openxmlformats.org/officeDocument/2006/relationships/image" Target="../media/image102.jp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jp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g"/><Relationship Id="rId2" Type="http://schemas.openxmlformats.org/officeDocument/2006/relationships/image" Target="../media/image1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jp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5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g"/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jp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2010-2025</a:t>
            </a:r>
            <a:br>
              <a:rPr lang="fr-FR" dirty="0" smtClean="0"/>
            </a:br>
            <a:r>
              <a:rPr lang="fr-FR" dirty="0" smtClean="0"/>
              <a:t>15 ans d’engagement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Au service de l’éducation à l’environnement sur notre territoire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15757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7543" cy="6890658"/>
          </a:xfrm>
        </p:spPr>
      </p:pic>
    </p:spTree>
    <p:extLst>
      <p:ext uri="{BB962C8B-B14F-4D97-AF65-F5344CB8AC3E}">
        <p14:creationId xmlns:p14="http://schemas.microsoft.com/office/powerpoint/2010/main" val="382611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42894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25028" cy="4593771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086" y="1779813"/>
            <a:ext cx="6770914" cy="507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39886" cy="435011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1" r="27326"/>
          <a:stretch/>
        </p:blipFill>
        <p:spPr>
          <a:xfrm>
            <a:off x="3439887" y="1861456"/>
            <a:ext cx="4734820" cy="499654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707" y="0"/>
            <a:ext cx="32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4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" t="-317" r="53406" b="317"/>
          <a:stretch/>
        </p:blipFill>
        <p:spPr>
          <a:xfrm>
            <a:off x="488264" y="0"/>
            <a:ext cx="4195248" cy="6858000"/>
          </a:xfrm>
          <a:prstGeom prst="rect">
            <a:avLst/>
          </a:prstGeom>
        </p:spPr>
      </p:pic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84"/>
          <a:stretch/>
        </p:blipFill>
        <p:spPr>
          <a:xfrm>
            <a:off x="4683512" y="0"/>
            <a:ext cx="5122127" cy="6858000"/>
          </a:xfrm>
        </p:spPr>
      </p:pic>
    </p:spTree>
    <p:extLst>
      <p:ext uri="{BB962C8B-B14F-4D97-AF65-F5344CB8AC3E}">
        <p14:creationId xmlns:p14="http://schemas.microsoft.com/office/powerpoint/2010/main" val="409155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8971" y="0"/>
            <a:ext cx="3733874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902" y="0"/>
            <a:ext cx="4061067" cy="685800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10429" r="-8997" b="19155"/>
          <a:stretch/>
        </p:blipFill>
        <p:spPr>
          <a:xfrm rot="5400000">
            <a:off x="6283620" y="1794349"/>
            <a:ext cx="7605132" cy="401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9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572"/>
          <a:stretch/>
        </p:blipFill>
        <p:spPr>
          <a:xfrm>
            <a:off x="-1643743" y="-1907"/>
            <a:ext cx="6988629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78" t="-955" r="-10272" b="955"/>
          <a:stretch/>
        </p:blipFill>
        <p:spPr>
          <a:xfrm rot="5400000">
            <a:off x="4892177" y="450802"/>
            <a:ext cx="7839618" cy="6934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4480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9185123" cy="1709057"/>
          </a:xfrm>
        </p:spPr>
        <p:txBody>
          <a:bodyPr>
            <a:normAutofit fontScale="90000"/>
          </a:bodyPr>
          <a:lstStyle/>
          <a:p>
            <a:r>
              <a:rPr lang="fr-FR" sz="7300" dirty="0" smtClean="0"/>
              <a:t>Action !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Actions au bureau en animations pour l’équipe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343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36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4" r="8292"/>
          <a:stretch/>
        </p:blipFill>
        <p:spPr>
          <a:xfrm>
            <a:off x="0" y="0"/>
            <a:ext cx="3657600" cy="3881437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0"/>
            <a:ext cx="5175249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2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Une richesse humaine :</a:t>
            </a:r>
            <a:br>
              <a:rPr lang="fr-FR" dirty="0" smtClean="0"/>
            </a:br>
            <a:r>
              <a:rPr lang="fr-FR" dirty="0" smtClean="0"/>
              <a:t>L’équipe pilier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34" y="1930400"/>
            <a:ext cx="6438169" cy="208163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34" y="4116264"/>
            <a:ext cx="1944050" cy="243314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584" y="4112542"/>
            <a:ext cx="1765559" cy="243686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5998" y="4518689"/>
            <a:ext cx="2436866" cy="162457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9" t="11425" r="14628" b="23969"/>
          <a:stretch/>
        </p:blipFill>
        <p:spPr>
          <a:xfrm>
            <a:off x="5706720" y="4112542"/>
            <a:ext cx="1942599" cy="243686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43174" y="4518686"/>
            <a:ext cx="2436868" cy="162457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3" r="2916"/>
          <a:stretch/>
        </p:blipFill>
        <p:spPr>
          <a:xfrm>
            <a:off x="9273895" y="4129811"/>
            <a:ext cx="1870481" cy="2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60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82964" cy="6858000"/>
          </a:xfrm>
        </p:spPr>
      </p:pic>
    </p:spTree>
    <p:extLst>
      <p:ext uri="{BB962C8B-B14F-4D97-AF65-F5344CB8AC3E}">
        <p14:creationId xmlns:p14="http://schemas.microsoft.com/office/powerpoint/2010/main" val="137371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19"/>
            <a:ext cx="12210344" cy="6868319"/>
          </a:xfrm>
        </p:spPr>
      </p:pic>
    </p:spTree>
    <p:extLst>
      <p:ext uri="{BB962C8B-B14F-4D97-AF65-F5344CB8AC3E}">
        <p14:creationId xmlns:p14="http://schemas.microsoft.com/office/powerpoint/2010/main" val="261470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Espace réservé du contenu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05943"/>
            <a:ext cx="3802742" cy="285205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743" y="2449959"/>
            <a:ext cx="3306031" cy="440804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774" y="965200"/>
            <a:ext cx="5083225" cy="6858000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8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6192" cy="5497286"/>
          </a:xfrm>
        </p:spPr>
      </p:pic>
    </p:spTree>
    <p:extLst>
      <p:ext uri="{BB962C8B-B14F-4D97-AF65-F5344CB8AC3E}">
        <p14:creationId xmlns:p14="http://schemas.microsoft.com/office/powerpoint/2010/main" val="36803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77002" y="1143002"/>
            <a:ext cx="6858000" cy="457199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29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30" b="28230"/>
          <a:stretch/>
        </p:blipFill>
        <p:spPr>
          <a:xfrm rot="5400000">
            <a:off x="6363312" y="1029314"/>
            <a:ext cx="6863645" cy="479372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6413" y="0"/>
            <a:ext cx="9143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59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3114" cy="6849836"/>
          </a:xfrm>
        </p:spPr>
      </p:pic>
    </p:spTree>
    <p:extLst>
      <p:ext uri="{BB962C8B-B14F-4D97-AF65-F5344CB8AC3E}">
        <p14:creationId xmlns:p14="http://schemas.microsoft.com/office/powerpoint/2010/main" val="368130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289" y="8466"/>
            <a:ext cx="9132711" cy="6849534"/>
          </a:xfrm>
        </p:spPr>
      </p:pic>
    </p:spTree>
    <p:extLst>
      <p:ext uri="{BB962C8B-B14F-4D97-AF65-F5344CB8AC3E}">
        <p14:creationId xmlns:p14="http://schemas.microsoft.com/office/powerpoint/2010/main" val="135047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20116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9249" y="100486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Une richesse humaine :</a:t>
            </a:r>
            <a:br>
              <a:rPr lang="fr-FR" dirty="0" smtClean="0"/>
            </a:br>
            <a:r>
              <a:rPr lang="fr-FR" dirty="0" smtClean="0"/>
              <a:t>les renforts au fil des années et des saisons</a:t>
            </a:r>
            <a:endParaRPr lang="fr-FR" dirty="0"/>
          </a:p>
        </p:txBody>
      </p:sp>
      <p:grpSp>
        <p:nvGrpSpPr>
          <p:cNvPr id="5" name="Groupe 4"/>
          <p:cNvGrpSpPr/>
          <p:nvPr/>
        </p:nvGrpSpPr>
        <p:grpSpPr>
          <a:xfrm>
            <a:off x="132420" y="1352036"/>
            <a:ext cx="2623457" cy="5094661"/>
            <a:chOff x="1791" y="1362921"/>
            <a:chExt cx="2623457" cy="5094661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085"/>
            <a:stretch/>
          </p:blipFill>
          <p:spPr>
            <a:xfrm>
              <a:off x="3581" y="2299732"/>
              <a:ext cx="2619876" cy="4157850"/>
            </a:xfrm>
            <a:prstGeom prst="rect">
              <a:avLst/>
            </a:prstGeom>
          </p:spPr>
        </p:pic>
        <p:sp>
          <p:nvSpPr>
            <p:cNvPr id="4" name="ZoneTexte 3"/>
            <p:cNvSpPr txBox="1"/>
            <p:nvPr/>
          </p:nvSpPr>
          <p:spPr>
            <a:xfrm>
              <a:off x="1791" y="1362921"/>
              <a:ext cx="262345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2013 Nicolas conception d’outils et animations</a:t>
              </a:r>
              <a:endParaRPr lang="fr-FR" dirty="0"/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2754086" y="1490536"/>
            <a:ext cx="2760176" cy="4956161"/>
            <a:chOff x="2754086" y="1490536"/>
            <a:chExt cx="2760176" cy="4956161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" t="1" r="-805" b="14973"/>
            <a:stretch/>
          </p:blipFill>
          <p:spPr>
            <a:xfrm>
              <a:off x="2754086" y="2288847"/>
              <a:ext cx="2760176" cy="4157850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>
              <a:off x="2754086" y="1490536"/>
              <a:ext cx="2760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2015-2016 </a:t>
              </a:r>
              <a:br>
                <a:rPr lang="fr-FR" dirty="0" smtClean="0"/>
              </a:br>
              <a:r>
                <a:rPr lang="fr-FR" dirty="0" smtClean="0"/>
                <a:t>Marie-Hélène animations</a:t>
              </a:r>
              <a:endParaRPr lang="fr-FR" dirty="0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5514262" y="1793325"/>
            <a:ext cx="4009623" cy="4653372"/>
            <a:chOff x="5514262" y="1793325"/>
            <a:chExt cx="4009623" cy="4653372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4262" y="2280724"/>
              <a:ext cx="4009623" cy="4165973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5514262" y="1793325"/>
              <a:ext cx="40096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2016 Cindy service civique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727508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844" y="-10319"/>
            <a:ext cx="9189157" cy="6891868"/>
          </a:xfrm>
        </p:spPr>
      </p:pic>
    </p:spTree>
    <p:extLst>
      <p:ext uri="{BB962C8B-B14F-4D97-AF65-F5344CB8AC3E}">
        <p14:creationId xmlns:p14="http://schemas.microsoft.com/office/powerpoint/2010/main" val="81279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" y="-10319"/>
            <a:ext cx="5822155" cy="3881437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578" y="1921933"/>
            <a:ext cx="6581422" cy="493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5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Actions aussi avec la participation bénévole des adhérents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433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8" cy="6857999"/>
          </a:xfrm>
        </p:spPr>
      </p:pic>
    </p:spTree>
    <p:extLst>
      <p:ext uri="{BB962C8B-B14F-4D97-AF65-F5344CB8AC3E}">
        <p14:creationId xmlns:p14="http://schemas.microsoft.com/office/powerpoint/2010/main" val="298887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13"/>
          <a:stretch/>
        </p:blipFill>
        <p:spPr>
          <a:xfrm>
            <a:off x="0" y="0"/>
            <a:ext cx="12192000" cy="7460341"/>
          </a:xfrm>
        </p:spPr>
      </p:pic>
    </p:spTree>
    <p:extLst>
      <p:ext uri="{BB962C8B-B14F-4D97-AF65-F5344CB8AC3E}">
        <p14:creationId xmlns:p14="http://schemas.microsoft.com/office/powerpoint/2010/main" val="74789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930" y="0"/>
            <a:ext cx="12494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6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7495"/>
            <a:ext cx="5187341" cy="389050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87341" cy="388143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341" y="2192335"/>
            <a:ext cx="7004659" cy="5253494"/>
          </a:xfrm>
          <a:prstGeom prst="rect">
            <a:avLst/>
          </a:prstGeom>
        </p:spPr>
      </p:pic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751" y="0"/>
            <a:ext cx="5175249" cy="3881437"/>
          </a:xfrm>
        </p:spPr>
      </p:pic>
    </p:spTree>
    <p:extLst>
      <p:ext uri="{BB962C8B-B14F-4D97-AF65-F5344CB8AC3E}">
        <p14:creationId xmlns:p14="http://schemas.microsoft.com/office/powerpoint/2010/main" val="308339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19"/>
            <a:ext cx="9157758" cy="6868319"/>
          </a:xfrm>
        </p:spPr>
      </p:pic>
    </p:spTree>
    <p:extLst>
      <p:ext uri="{BB962C8B-B14F-4D97-AF65-F5344CB8AC3E}">
        <p14:creationId xmlns:p14="http://schemas.microsoft.com/office/powerpoint/2010/main" val="418901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19"/>
            <a:ext cx="12210344" cy="6868319"/>
          </a:xfrm>
        </p:spPr>
      </p:pic>
    </p:spTree>
    <p:extLst>
      <p:ext uri="{BB962C8B-B14F-4D97-AF65-F5344CB8AC3E}">
        <p14:creationId xmlns:p14="http://schemas.microsoft.com/office/powerpoint/2010/main" val="399165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8534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/>
        </p:nvGrpSpPr>
        <p:grpSpPr>
          <a:xfrm>
            <a:off x="205539" y="1684621"/>
            <a:ext cx="2710543" cy="5097179"/>
            <a:chOff x="205539" y="1684621"/>
            <a:chExt cx="2710543" cy="5097179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134"/>
            <a:stretch/>
          </p:blipFill>
          <p:spPr>
            <a:xfrm>
              <a:off x="217715" y="2681514"/>
              <a:ext cx="2698367" cy="4100286"/>
            </a:xfrm>
            <a:prstGeom prst="rect">
              <a:avLst/>
            </a:prstGeom>
          </p:spPr>
        </p:pic>
        <p:sp>
          <p:nvSpPr>
            <p:cNvPr id="6" name="ZoneTexte 5"/>
            <p:cNvSpPr txBox="1"/>
            <p:nvPr/>
          </p:nvSpPr>
          <p:spPr>
            <a:xfrm>
              <a:off x="205539" y="1684621"/>
              <a:ext cx="271054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2017-2018 Judith service civique international</a:t>
              </a:r>
              <a:endParaRPr lang="fr-FR" dirty="0"/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2725537" y="1823120"/>
            <a:ext cx="2624395" cy="4926023"/>
            <a:chOff x="2909304" y="1834006"/>
            <a:chExt cx="2624395" cy="4926023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529"/>
            <a:stretch/>
          </p:blipFill>
          <p:spPr>
            <a:xfrm>
              <a:off x="2928258" y="2681514"/>
              <a:ext cx="2605441" cy="4078515"/>
            </a:xfrm>
            <a:prstGeom prst="rect">
              <a:avLst/>
            </a:prstGeom>
          </p:spPr>
        </p:pic>
        <p:sp>
          <p:nvSpPr>
            <p:cNvPr id="9" name="ZoneTexte 8"/>
            <p:cNvSpPr txBox="1"/>
            <p:nvPr/>
          </p:nvSpPr>
          <p:spPr>
            <a:xfrm>
              <a:off x="2909304" y="1834006"/>
              <a:ext cx="2605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2017 Arnaud </a:t>
              </a:r>
              <a:br>
                <a:rPr lang="fr-FR" dirty="0" smtClean="0"/>
              </a:br>
              <a:r>
                <a:rPr lang="fr-FR" dirty="0" smtClean="0"/>
                <a:t>stage BPJEP</a:t>
              </a:r>
              <a:endParaRPr lang="fr-FR" dirty="0"/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5069675" y="1823119"/>
            <a:ext cx="2781300" cy="4926024"/>
            <a:chOff x="5522813" y="1823119"/>
            <a:chExt cx="2781300" cy="4926024"/>
          </a:xfrm>
        </p:grpSpPr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722"/>
            <a:stretch/>
          </p:blipFill>
          <p:spPr>
            <a:xfrm>
              <a:off x="5522813" y="2681514"/>
              <a:ext cx="2781300" cy="4067629"/>
            </a:xfrm>
            <a:prstGeom prst="rect">
              <a:avLst/>
            </a:prstGeom>
          </p:spPr>
        </p:pic>
        <p:sp>
          <p:nvSpPr>
            <p:cNvPr id="12" name="ZoneTexte 11"/>
            <p:cNvSpPr txBox="1"/>
            <p:nvPr/>
          </p:nvSpPr>
          <p:spPr>
            <a:xfrm>
              <a:off x="5593570" y="1823119"/>
              <a:ext cx="27105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2018-2019 </a:t>
              </a:r>
              <a:r>
                <a:rPr lang="fr-FR" dirty="0" err="1" smtClean="0"/>
                <a:t>Jean-Michaël</a:t>
              </a:r>
              <a:endParaRPr lang="fr-FR" dirty="0" smtClean="0"/>
            </a:p>
            <a:p>
              <a:r>
                <a:rPr lang="fr-FR" dirty="0" smtClean="0"/>
                <a:t>service civique</a:t>
              </a:r>
              <a:endParaRPr lang="fr-FR" dirty="0"/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7731231" y="1815362"/>
            <a:ext cx="2969425" cy="4933781"/>
            <a:chOff x="7698575" y="1823119"/>
            <a:chExt cx="2969425" cy="4933781"/>
          </a:xfrm>
        </p:grpSpPr>
        <p:sp>
          <p:nvSpPr>
            <p:cNvPr id="3" name="Rectangle 2"/>
            <p:cNvSpPr/>
            <p:nvPr/>
          </p:nvSpPr>
          <p:spPr>
            <a:xfrm>
              <a:off x="7698575" y="1823119"/>
              <a:ext cx="275171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dirty="0" smtClean="0"/>
                <a:t>2021 Matthias Stage puis</a:t>
              </a:r>
              <a:endParaRPr lang="fr-FR" dirty="0"/>
            </a:p>
            <a:p>
              <a:pPr algn="ctr"/>
              <a:r>
                <a:rPr lang="fr-FR" dirty="0"/>
                <a:t>s</a:t>
              </a:r>
              <a:r>
                <a:rPr lang="fr-FR" dirty="0" smtClean="0"/>
                <a:t>ervice civique</a:t>
              </a:r>
              <a:endParaRPr lang="fr-FR" dirty="0"/>
            </a:p>
          </p:txBody>
        </p:sp>
        <p:pic>
          <p:nvPicPr>
            <p:cNvPr id="2" name="Image 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09" r="20205"/>
            <a:stretch/>
          </p:blipFill>
          <p:spPr>
            <a:xfrm>
              <a:off x="7818652" y="2681513"/>
              <a:ext cx="2849348" cy="40753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146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29" y="-1"/>
            <a:ext cx="9622971" cy="6882477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00188" y="1500186"/>
            <a:ext cx="6858001" cy="385762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368" y="12237"/>
            <a:ext cx="49364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0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2143"/>
            <a:ext cx="5353200" cy="713014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t="13971" r="-6056" b="1478"/>
          <a:stretch/>
        </p:blipFill>
        <p:spPr>
          <a:xfrm rot="5400000">
            <a:off x="4000501" y="2364014"/>
            <a:ext cx="10773227" cy="581297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74118" y="1279694"/>
            <a:ext cx="7158163" cy="402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58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19"/>
            <a:ext cx="9157757" cy="6868319"/>
          </a:xfrm>
        </p:spPr>
      </p:pic>
    </p:spTree>
    <p:extLst>
      <p:ext uri="{BB962C8B-B14F-4D97-AF65-F5344CB8AC3E}">
        <p14:creationId xmlns:p14="http://schemas.microsoft.com/office/powerpoint/2010/main" val="228085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71696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93239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Jardins</a:t>
            </a:r>
            <a:br>
              <a:rPr lang="fr-FR" dirty="0" smtClean="0"/>
            </a:b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8000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999" y="0"/>
            <a:ext cx="1524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7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Dispositifs PNRBV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542" y="-10319"/>
            <a:ext cx="5593458" cy="6868319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19"/>
            <a:ext cx="47997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68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700" y="0"/>
            <a:ext cx="4848300" cy="6858000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94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19"/>
            <a:ext cx="4923188" cy="6868319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188" y="43542"/>
            <a:ext cx="7063620" cy="397328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188" y="2782949"/>
            <a:ext cx="5312229" cy="398417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2253" y="4016828"/>
            <a:ext cx="2054555" cy="273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48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" b="11648"/>
          <a:stretch/>
        </p:blipFill>
        <p:spPr>
          <a:xfrm>
            <a:off x="-1" y="-1"/>
            <a:ext cx="12177589" cy="7108372"/>
          </a:xfrm>
          <a:prstGeom prst="rect">
            <a:avLst/>
          </a:prstGeom>
        </p:spPr>
      </p:pic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519475"/>
            <a:ext cx="6792686" cy="4529024"/>
          </a:xfrm>
        </p:spPr>
      </p:pic>
    </p:spTree>
    <p:extLst>
      <p:ext uri="{BB962C8B-B14F-4D97-AF65-F5344CB8AC3E}">
        <p14:creationId xmlns:p14="http://schemas.microsoft.com/office/powerpoint/2010/main" val="30597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3212078" y="2082800"/>
            <a:ext cx="2806092" cy="4607028"/>
            <a:chOff x="2918731" y="2107418"/>
            <a:chExt cx="2806092" cy="4607028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513" y="2623458"/>
              <a:ext cx="2789310" cy="4090988"/>
            </a:xfrm>
            <a:prstGeom prst="rect">
              <a:avLst/>
            </a:prstGeom>
          </p:spPr>
        </p:pic>
        <p:sp>
          <p:nvSpPr>
            <p:cNvPr id="7" name="ZoneTexte 6"/>
            <p:cNvSpPr txBox="1"/>
            <p:nvPr/>
          </p:nvSpPr>
          <p:spPr>
            <a:xfrm>
              <a:off x="2918731" y="2107418"/>
              <a:ext cx="27105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2023 Thomas animations</a:t>
              </a:r>
              <a:endParaRPr lang="fr-FR" dirty="0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6002534" y="2131741"/>
            <a:ext cx="2793124" cy="4558087"/>
            <a:chOff x="5724823" y="2168463"/>
            <a:chExt cx="2798691" cy="4526252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420"/>
            <a:stretch/>
          </p:blipFill>
          <p:spPr>
            <a:xfrm>
              <a:off x="5724823" y="2623458"/>
              <a:ext cx="2798691" cy="4071257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5724823" y="2168463"/>
              <a:ext cx="27105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2023 </a:t>
              </a:r>
              <a:r>
                <a:rPr lang="fr-FR" dirty="0" err="1"/>
                <a:t>M</a:t>
              </a:r>
              <a:r>
                <a:rPr lang="fr-FR" dirty="0" err="1" smtClean="0"/>
                <a:t>orine</a:t>
              </a:r>
              <a:r>
                <a:rPr lang="fr-FR" dirty="0" smtClean="0"/>
                <a:t> animations</a:t>
              </a:r>
              <a:endParaRPr lang="fr-FR" dirty="0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8503245" y="2126855"/>
            <a:ext cx="3043982" cy="4567859"/>
            <a:chOff x="8503245" y="2126855"/>
            <a:chExt cx="3043982" cy="4567859"/>
          </a:xfrm>
        </p:grpSpPr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3245" y="2601981"/>
              <a:ext cx="2937641" cy="4092733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8503245" y="2126855"/>
              <a:ext cx="30439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2023 Margot service civique</a:t>
              </a:r>
              <a:endParaRPr lang="fr-FR" dirty="0"/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129576" y="2082800"/>
            <a:ext cx="3099284" cy="4616656"/>
            <a:chOff x="129576" y="2090994"/>
            <a:chExt cx="3099284" cy="4608462"/>
          </a:xfrm>
        </p:grpSpPr>
        <p:sp>
          <p:nvSpPr>
            <p:cNvPr id="5" name="ZoneTexte 4"/>
            <p:cNvSpPr txBox="1"/>
            <p:nvPr/>
          </p:nvSpPr>
          <p:spPr>
            <a:xfrm>
              <a:off x="129576" y="2090994"/>
              <a:ext cx="27105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2022 Marie animations</a:t>
              </a:r>
              <a:endParaRPr lang="fr-FR" dirty="0"/>
            </a:p>
          </p:txBody>
        </p:sp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76" y="2618571"/>
              <a:ext cx="3099284" cy="40808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540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6"/>
            <a:ext cx="12192000" cy="685148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56"/>
            <a:ext cx="4942114" cy="687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0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3628"/>
            <a:ext cx="6720175" cy="558437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174" y="1261052"/>
            <a:ext cx="5471825" cy="559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1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486" y="-91738"/>
            <a:ext cx="11676925" cy="6949737"/>
          </a:xfrm>
        </p:spPr>
      </p:pic>
    </p:spTree>
    <p:extLst>
      <p:ext uri="{BB962C8B-B14F-4D97-AF65-F5344CB8AC3E}">
        <p14:creationId xmlns:p14="http://schemas.microsoft.com/office/powerpoint/2010/main" val="390442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319657" cy="6888372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7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07215" y="141514"/>
            <a:ext cx="4322084" cy="4322084"/>
          </a:xfrm>
          <a:prstGeom prst="rect">
            <a:avLst/>
          </a:prstGeom>
        </p:spPr>
      </p:pic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27" t="51951" r="12994" b="3490"/>
          <a:stretch/>
        </p:blipFill>
        <p:spPr>
          <a:xfrm rot="5400000">
            <a:off x="6539479" y="1200263"/>
            <a:ext cx="6852785" cy="445225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15"/>
            <a:ext cx="5143500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4558332"/>
            <a:ext cx="2596242" cy="229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9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5057" y="119742"/>
            <a:ext cx="5725885" cy="2394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dirty="0"/>
              <a:t>De FRAIZE à SAINT-DIÉ…</a:t>
            </a:r>
            <a:br>
              <a:rPr lang="fr-FR" sz="4000" dirty="0"/>
            </a:br>
            <a:r>
              <a:rPr lang="fr-FR" sz="4000" dirty="0"/>
              <a:t>On bouge !</a:t>
            </a:r>
          </a:p>
        </p:txBody>
      </p:sp>
    </p:spTree>
    <p:extLst>
      <p:ext uri="{BB962C8B-B14F-4D97-AF65-F5344CB8AC3E}">
        <p14:creationId xmlns:p14="http://schemas.microsoft.com/office/powerpoint/2010/main" val="251232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59829" cy="6879774"/>
          </a:xfr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337" y="-167268"/>
            <a:ext cx="5143500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583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29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7"/>
          <a:stretch/>
        </p:blipFill>
        <p:spPr>
          <a:xfrm>
            <a:off x="3291583" y="-3770"/>
            <a:ext cx="5982419" cy="3868340"/>
          </a:xfrm>
        </p:spPr>
      </p:pic>
    </p:spTree>
    <p:extLst>
      <p:ext uri="{BB962C8B-B14F-4D97-AF65-F5344CB8AC3E}">
        <p14:creationId xmlns:p14="http://schemas.microsoft.com/office/powerpoint/2010/main" val="275462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57" y="0"/>
            <a:ext cx="5151238" cy="6868319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476"/>
          <a:stretch/>
        </p:blipFill>
        <p:spPr>
          <a:xfrm>
            <a:off x="6120066" y="0"/>
            <a:ext cx="3575957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881257" y="5007429"/>
            <a:ext cx="4310743" cy="1850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dirty="0" smtClean="0"/>
              <a:t>à </a:t>
            </a:r>
            <a:r>
              <a:rPr lang="fr-FR" sz="4000" dirty="0"/>
              <a:t>SAINT-DIÉ…</a:t>
            </a:r>
            <a:br>
              <a:rPr lang="fr-FR" sz="4000" dirty="0"/>
            </a:br>
            <a:r>
              <a:rPr lang="fr-FR" sz="4000" dirty="0"/>
              <a:t>On </a:t>
            </a:r>
            <a:r>
              <a:rPr lang="fr-FR" sz="4000" dirty="0" smtClean="0"/>
              <a:t>s’intègre!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169004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448" y="174170"/>
            <a:ext cx="8596668" cy="283028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Sérieux et professionnalisme</a:t>
            </a:r>
            <a:br>
              <a:rPr lang="fr-FR" dirty="0" smtClean="0"/>
            </a:br>
            <a:r>
              <a:rPr lang="fr-FR" dirty="0" smtClean="0"/>
              <a:t>jamais sans humour </a:t>
            </a:r>
            <a:br>
              <a:rPr lang="fr-FR" dirty="0" smtClean="0"/>
            </a:br>
            <a:r>
              <a:rPr lang="fr-FR" dirty="0" smtClean="0"/>
              <a:t>et bonne humeur !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l</a:t>
            </a:r>
            <a:r>
              <a:rPr lang="fr-FR" dirty="0" smtClean="0"/>
              <a:t>a preuve en images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307" y="0"/>
            <a:ext cx="5147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16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213629" y="2082800"/>
            <a:ext cx="2713555" cy="4622799"/>
            <a:chOff x="213629" y="2082800"/>
            <a:chExt cx="2713555" cy="4622799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29" y="2699656"/>
              <a:ext cx="2713555" cy="4005943"/>
            </a:xfrm>
            <a:prstGeom prst="rect">
              <a:avLst/>
            </a:prstGeom>
          </p:spPr>
        </p:pic>
        <p:sp>
          <p:nvSpPr>
            <p:cNvPr id="5" name="ZoneTexte 4"/>
            <p:cNvSpPr txBox="1"/>
            <p:nvPr/>
          </p:nvSpPr>
          <p:spPr>
            <a:xfrm>
              <a:off x="213629" y="2082800"/>
              <a:ext cx="27105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2024 Noémie service civique puis animations</a:t>
              </a:r>
              <a:endParaRPr lang="fr-FR" dirty="0"/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2924172" y="2330324"/>
            <a:ext cx="2981328" cy="4375275"/>
            <a:chOff x="2924172" y="2330324"/>
            <a:chExt cx="2981328" cy="4375275"/>
          </a:xfrm>
        </p:grpSpPr>
        <p:sp>
          <p:nvSpPr>
            <p:cNvPr id="6" name="ZoneTexte 5"/>
            <p:cNvSpPr txBox="1"/>
            <p:nvPr/>
          </p:nvSpPr>
          <p:spPr>
            <a:xfrm>
              <a:off x="3059564" y="2330324"/>
              <a:ext cx="28102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2024 Claire BPJEP</a:t>
              </a:r>
              <a:endParaRPr lang="fr-FR" dirty="0"/>
            </a:p>
          </p:txBody>
        </p:sp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4172" y="2704794"/>
              <a:ext cx="2981328" cy="4000805"/>
            </a:xfrm>
            <a:prstGeom prst="rect">
              <a:avLst/>
            </a:prstGeom>
          </p:spPr>
        </p:pic>
      </p:grpSp>
      <p:grpSp>
        <p:nvGrpSpPr>
          <p:cNvPr id="10" name="Groupe 9"/>
          <p:cNvGrpSpPr/>
          <p:nvPr/>
        </p:nvGrpSpPr>
        <p:grpSpPr>
          <a:xfrm>
            <a:off x="5905500" y="2082799"/>
            <a:ext cx="2767753" cy="4596468"/>
            <a:chOff x="5905500" y="2082799"/>
            <a:chExt cx="2767753" cy="4596468"/>
          </a:xfrm>
        </p:grpSpPr>
        <p:sp>
          <p:nvSpPr>
            <p:cNvPr id="8" name="Rectangle 7"/>
            <p:cNvSpPr/>
            <p:nvPr/>
          </p:nvSpPr>
          <p:spPr>
            <a:xfrm>
              <a:off x="5964069" y="2082799"/>
              <a:ext cx="2709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dirty="0" smtClean="0"/>
                <a:t>2025 </a:t>
              </a:r>
              <a:r>
                <a:rPr lang="fr-FR" dirty="0" err="1" smtClean="0"/>
                <a:t>Andris</a:t>
              </a:r>
              <a:r>
                <a:rPr lang="fr-FR" dirty="0" smtClean="0"/>
                <a:t> </a:t>
              </a:r>
              <a:br>
                <a:rPr lang="fr-FR" dirty="0" smtClean="0"/>
              </a:br>
              <a:r>
                <a:rPr lang="fr-FR" dirty="0" smtClean="0"/>
                <a:t>service civique</a:t>
              </a:r>
              <a:endParaRPr lang="fr-FR" dirty="0"/>
            </a:p>
          </p:txBody>
        </p:sp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905500" y="2699656"/>
              <a:ext cx="2732084" cy="39796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375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1" y="857250"/>
            <a:ext cx="6858002" cy="514350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1" y="2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23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3"/>
          <a:stretch/>
        </p:blipFill>
        <p:spPr>
          <a:xfrm>
            <a:off x="-10886" y="0"/>
            <a:ext cx="5903686" cy="5105400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72"/>
          <a:stretch/>
        </p:blipFill>
        <p:spPr>
          <a:xfrm rot="5400000">
            <a:off x="5031962" y="-302036"/>
            <a:ext cx="6858002" cy="746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1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519" y="0"/>
            <a:ext cx="6415314" cy="4811486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86100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543" y="1836057"/>
            <a:ext cx="3766457" cy="502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81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31126" y="2397126"/>
            <a:ext cx="5353049" cy="356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5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19"/>
            <a:ext cx="9187543" cy="6890658"/>
          </a:xfrm>
        </p:spPr>
      </p:pic>
      <p:sp>
        <p:nvSpPr>
          <p:cNvPr id="5" name="Flèche vers le bas 4"/>
          <p:cNvSpPr/>
          <p:nvPr/>
        </p:nvSpPr>
        <p:spPr>
          <a:xfrm rot="2825715">
            <a:off x="9198429" y="3842659"/>
            <a:ext cx="1088572" cy="25254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71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19"/>
            <a:ext cx="3885847" cy="6868319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2"/>
          <a:stretch/>
        </p:blipFill>
        <p:spPr>
          <a:xfrm>
            <a:off x="3885847" y="0"/>
            <a:ext cx="4714151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1"/>
          <a:stretch/>
        </p:blipFill>
        <p:spPr>
          <a:xfrm>
            <a:off x="7540831" y="0"/>
            <a:ext cx="46511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4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109978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1" r="29918"/>
          <a:stretch/>
        </p:blipFill>
        <p:spPr>
          <a:xfrm>
            <a:off x="7627433" y="0"/>
            <a:ext cx="457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7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3086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06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19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107" y="0"/>
            <a:ext cx="5147786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408" y="0"/>
            <a:ext cx="5160645" cy="68580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3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29670" y="-2697613"/>
            <a:ext cx="12192000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9669" y="-2682306"/>
            <a:ext cx="12192000" cy="6858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643" y="2158563"/>
            <a:ext cx="2553056" cy="301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37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485" y="4561114"/>
            <a:ext cx="3062515" cy="2296886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557" y="0"/>
            <a:ext cx="3053443" cy="407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97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8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0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8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44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67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57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2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14" y="0"/>
            <a:ext cx="9252425" cy="6858000"/>
          </a:xfrm>
        </p:spPr>
      </p:pic>
    </p:spTree>
    <p:extLst>
      <p:ext uri="{BB962C8B-B14F-4D97-AF65-F5344CB8AC3E}">
        <p14:creationId xmlns:p14="http://schemas.microsoft.com/office/powerpoint/2010/main" val="387651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494" y="2574474"/>
            <a:ext cx="5711368" cy="428352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0"/>
            <a:ext cx="3857625" cy="68580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" t="15990" r="-318"/>
          <a:stretch/>
        </p:blipFill>
        <p:spPr>
          <a:xfrm rot="16200000" flipH="1">
            <a:off x="-1504949" y="1504948"/>
            <a:ext cx="6841670" cy="383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44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6" t="488" b="-488"/>
          <a:stretch/>
        </p:blipFill>
        <p:spPr>
          <a:xfrm>
            <a:off x="-11151" y="-1"/>
            <a:ext cx="12203151" cy="6871621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802" y="13620"/>
            <a:ext cx="5587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72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405"/>
            <a:ext cx="12192000" cy="5486400"/>
          </a:xfrm>
          <a:prstGeom prst="rect">
            <a:avLst/>
          </a:prstGeom>
        </p:spPr>
      </p:pic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612" y="2976563"/>
            <a:ext cx="2675388" cy="3881437"/>
          </a:xfr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56"/>
          <a:stretch/>
        </p:blipFill>
        <p:spPr>
          <a:xfrm>
            <a:off x="0" y="-97406"/>
            <a:ext cx="2231571" cy="699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91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67254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511629" y="761999"/>
            <a:ext cx="9666514" cy="5595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6000" dirty="0" smtClean="0"/>
              <a:t>Une richesse humaine </a:t>
            </a:r>
          </a:p>
          <a:p>
            <a:r>
              <a:rPr lang="fr-FR" dirty="0"/>
              <a:t>D</a:t>
            </a:r>
            <a:r>
              <a:rPr lang="fr-FR" dirty="0" smtClean="0"/>
              <a:t>es bénévoles aux multiples facettes :</a:t>
            </a:r>
          </a:p>
          <a:p>
            <a:r>
              <a:rPr lang="fr-FR" dirty="0"/>
              <a:t>a</a:t>
            </a:r>
            <a:r>
              <a:rPr lang="fr-FR" dirty="0" smtClean="0"/>
              <a:t>dministration, expertise et grands coups de main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9976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06" y="-2353130"/>
            <a:ext cx="12281506" cy="9211130"/>
          </a:xfrm>
        </p:spPr>
      </p:pic>
    </p:spTree>
    <p:extLst>
      <p:ext uri="{BB962C8B-B14F-4D97-AF65-F5344CB8AC3E}">
        <p14:creationId xmlns:p14="http://schemas.microsoft.com/office/powerpoint/2010/main" val="404568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8" r="5746"/>
          <a:stretch/>
        </p:blipFill>
        <p:spPr>
          <a:xfrm>
            <a:off x="0" y="-18354"/>
            <a:ext cx="7727796" cy="6876354"/>
          </a:xfrm>
        </p:spPr>
      </p:pic>
      <p:pic>
        <p:nvPicPr>
          <p:cNvPr id="5" name="Espace réservé du contenu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822" y="-18354"/>
            <a:ext cx="5301178" cy="688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60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424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87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66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70"/>
            <a:ext cx="12224570" cy="5501056"/>
          </a:xfrm>
        </p:spPr>
      </p:pic>
      <p:sp>
        <p:nvSpPr>
          <p:cNvPr id="5" name="Rectangle 4"/>
          <p:cNvSpPr/>
          <p:nvPr/>
        </p:nvSpPr>
        <p:spPr>
          <a:xfrm>
            <a:off x="0" y="5497286"/>
            <a:ext cx="12192000" cy="13607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 smtClean="0"/>
              <a:t>…et l’aventure continue ! </a:t>
            </a:r>
          </a:p>
          <a:p>
            <a:pPr algn="ctr"/>
            <a:r>
              <a:rPr lang="fr-FR" sz="3600" dirty="0" smtClean="0"/>
              <a:t>On se dit rendez-vous l’année prochaine.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16243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302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4886" cy="686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2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967</TotalTime>
  <Words>128</Words>
  <Application>Microsoft Office PowerPoint</Application>
  <PresentationFormat>Grand écran</PresentationFormat>
  <Paragraphs>37</Paragraphs>
  <Slides>85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85</vt:i4>
      </vt:variant>
    </vt:vector>
  </HeadingPairs>
  <TitlesOfParts>
    <vt:vector size="90" baseType="lpstr">
      <vt:lpstr>Arial</vt:lpstr>
      <vt:lpstr>Calibri</vt:lpstr>
      <vt:lpstr>Trebuchet MS</vt:lpstr>
      <vt:lpstr>Wingdings 3</vt:lpstr>
      <vt:lpstr>Facette</vt:lpstr>
      <vt:lpstr>2010-2025 15 ans d’engagement </vt:lpstr>
      <vt:lpstr>Une richesse humaine : L’équipe pilier</vt:lpstr>
      <vt:lpstr>Une richesse humaine : les renforts au fil des années et des saisons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Action !  Actions au bureau en animations pour l’équipe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Actions aussi avec la participation bénévole des adhérents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Jardins </vt:lpstr>
      <vt:lpstr>Dispositifs PNRBV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Sérieux et professionnalisme jamais sans humour  et bonne humeur !  la preuve en images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2010-2025 15 ans d’engagement</dc:title>
  <dc:creator>Michel</dc:creator>
  <cp:lastModifiedBy>Michel</cp:lastModifiedBy>
  <cp:revision>77</cp:revision>
  <dcterms:created xsi:type="dcterms:W3CDTF">2026-02-07T10:13:51Z</dcterms:created>
  <dcterms:modified xsi:type="dcterms:W3CDTF">2026-03-05T07:50:45Z</dcterms:modified>
</cp:coreProperties>
</file>